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9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77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271305" y="5066599"/>
            <a:ext cx="861143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n-lt"/>
              </a:rPr>
              <a:t>利益相反の有無　：　無</a:t>
            </a:r>
            <a:endParaRPr lang="en-US" altLang="ja-JP" sz="28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ja-JP" sz="2000" dirty="0">
                <a:latin typeface="+mn-lt"/>
              </a:rPr>
            </a:br>
            <a:r>
              <a:rPr lang="ja-JP" altLang="en-US" sz="2000" dirty="0">
                <a:latin typeface="+mn-lt"/>
              </a:rPr>
              <a:t>演題発表に関連し、開示すべき</a:t>
            </a:r>
            <a:r>
              <a:rPr lang="en-US" altLang="ja-JP" sz="2000" dirty="0">
                <a:latin typeface="+mn-lt"/>
              </a:rPr>
              <a:t>COI</a:t>
            </a:r>
            <a:r>
              <a:rPr lang="ja-JP" altLang="en-US" sz="2000" dirty="0">
                <a:latin typeface="+mn-lt"/>
              </a:rPr>
              <a:t>関係にある企業などはありません。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71305" y="552659"/>
            <a:ext cx="8611438" cy="400928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第〇回日本リウマチの外科学会 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演題名：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「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RA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における・ ・ ・ ・ ・ ・ ・ ・」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発表者名：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（◎は代表者）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◎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○○ ○○、 ○○ ○○、 ○○ ○○、 </a:t>
            </a:r>
            <a:br>
              <a:rPr lang="en-US" altLang="ja-JP" sz="2000" dirty="0">
                <a:solidFill>
                  <a:schemeClr val="tx1"/>
                </a:solidFill>
                <a:latin typeface="+mn-ea"/>
              </a:rPr>
            </a:b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○○ ○○、 ○○ ○○、 ○○ ○○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1305" y="542611"/>
            <a:ext cx="8611438" cy="400928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第〇回日本リウマチの外科学会 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演題名：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「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RA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における・ ・ ・ ・ ・ ・ ・ ・」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発表者名：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（◎は代表者）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◎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○○ ○○、 ○○ ○○、 ○○ ○○、 </a:t>
            </a:r>
            <a:br>
              <a:rPr lang="en-US" altLang="ja-JP" sz="2000" dirty="0">
                <a:solidFill>
                  <a:schemeClr val="tx1"/>
                </a:solidFill>
                <a:latin typeface="+mn-ea"/>
              </a:rPr>
            </a:b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○○ ○○、 ○○ ○○、 ○○ ○○</a:t>
            </a:r>
            <a:endParaRPr lang="en-US" altLang="ja-JP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271305" y="4694808"/>
            <a:ext cx="861143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n-lt"/>
              </a:rPr>
              <a:t>利益相反の有無　：　有　</a:t>
            </a:r>
            <a:r>
              <a:rPr lang="en-US" altLang="ja-JP" sz="1400" dirty="0">
                <a:latin typeface="+mn-lt"/>
              </a:rPr>
              <a:t>※</a:t>
            </a:r>
            <a:r>
              <a:rPr lang="ja-JP" altLang="en-US" sz="1400" dirty="0">
                <a:latin typeface="+mn-lt"/>
              </a:rPr>
              <a:t>発表者全員一括して</a:t>
            </a:r>
            <a:br>
              <a:rPr lang="en-US" altLang="ja-JP" sz="1400" dirty="0">
                <a:latin typeface="+mn-lt"/>
              </a:rPr>
            </a:br>
            <a:endParaRPr lang="en-US" altLang="ja-JP" sz="16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+mn-lt"/>
              </a:rPr>
              <a:t>講　演　料　：　○○製薬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+mn-lt"/>
              </a:rPr>
              <a:t>原　稿　料　：　○○製薬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+mn-lt"/>
              </a:rPr>
              <a:t>奨学寄附金：　○○製薬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+mn-lt"/>
              </a:rPr>
              <a:t>寄附講座所属：あり（○○精機）</a:t>
            </a:r>
            <a:endParaRPr lang="en-US" altLang="ja-JP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7041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Microsoft Office PowerPoint</Application>
  <PresentationFormat>画面に合わせる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2022-08-16T08:55:42Z</dcterms:created>
  <dcterms:modified xsi:type="dcterms:W3CDTF">2023-03-07T05:49:17Z</dcterms:modified>
</cp:coreProperties>
</file>